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группы старшего дошкольного возраста «Василёк»: «Чудо  картофель»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700808"/>
            <a:ext cx="2743200" cy="4572000"/>
          </a:xfrm>
        </p:spPr>
        <p:txBody>
          <a:bodyPr>
            <a:normAutofit fontScale="40000" lnSpcReduction="20000"/>
          </a:bodyPr>
          <a:lstStyle/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DSCN6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3020" b="13181"/>
          <a:stretch>
            <a:fillRect/>
          </a:stretch>
        </p:blipFill>
        <p:spPr>
          <a:xfrm>
            <a:off x="1115617" y="1484784"/>
            <a:ext cx="7037144" cy="4722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7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III.            Заключительный этап: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Музыкальное развлечение «Ох, картошечка!»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Выставка поделок из картошки, совместно с воспитателями и родителями,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Оформление мини проектов «Чудо картошка», родителями.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Картотека игр, стихов, пословиц.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Фото-презентация проекта.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6507">
            <a:off x="3852665" y="3352557"/>
            <a:ext cx="508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102704" cy="541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858280" cy="21431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</a:rPr>
              <a:t>ПРОЕКТНАЯ ИДЕЯ:</a:t>
            </a:r>
            <a:r>
              <a:rPr lang="ru-RU" sz="2400" dirty="0" smtClean="0">
                <a:solidFill>
                  <a:schemeClr val="tx1"/>
                </a:solidFill>
              </a:rPr>
              <a:t>  «Экологическое воспитание»  дошкольников     через познавательный интерес к природе и желание общаться с ней.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   Тип проекта: </a:t>
            </a:r>
            <a:r>
              <a:rPr lang="ru-RU" sz="2700" dirty="0" smtClean="0">
                <a:solidFill>
                  <a:schemeClr val="tx1"/>
                </a:solidFill>
              </a:rPr>
              <a:t>познавательно – исследовательский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По продолжительности:</a:t>
            </a:r>
            <a:r>
              <a:rPr lang="ru-RU" sz="2700" dirty="0" smtClean="0">
                <a:solidFill>
                  <a:schemeClr val="tx1"/>
                </a:solidFill>
              </a:rPr>
              <a:t>  долгосрочный  (6 месяцев).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Участники проекта:</a:t>
            </a:r>
            <a:r>
              <a:rPr lang="ru-RU" sz="2700" dirty="0" smtClean="0">
                <a:solidFill>
                  <a:schemeClr val="tx1"/>
                </a:solidFill>
              </a:rPr>
              <a:t> родители воспитанников, дети старшей группы, воспитатель группы, музыкальный руководитель( итоговое мероприятие). 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N66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782" b="12077"/>
          <a:stretch>
            <a:fillRect/>
          </a:stretch>
        </p:blipFill>
        <p:spPr>
          <a:xfrm>
            <a:off x="285720" y="3286124"/>
            <a:ext cx="4142264" cy="2809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DSCN6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3690" b="10983"/>
          <a:stretch>
            <a:fillRect/>
          </a:stretch>
        </p:blipFill>
        <p:spPr>
          <a:xfrm>
            <a:off x="4714875" y="3645024"/>
            <a:ext cx="415504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25848"/>
          </a:xfrm>
        </p:spPr>
        <p:txBody>
          <a:bodyPr>
            <a:normAutofit/>
          </a:bodyPr>
          <a:lstStyle/>
          <a:p>
            <a:pPr lvl="0"/>
            <a:r>
              <a:rPr lang="ru-RU" sz="3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8" name="Содержимое 7" descr="DSCN666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r="2848" b="11391"/>
          <a:stretch>
            <a:fillRect/>
          </a:stretch>
        </p:blipFill>
        <p:spPr>
          <a:xfrm>
            <a:off x="1763688" y="2996951"/>
            <a:ext cx="5184576" cy="354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7544" y="908720"/>
            <a:ext cx="8424936" cy="18002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условий для расширения представлений об окружающем мире.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детей в практическую деятельность  через наблюдения, опытническую и экспериментальную деятельность в огороде детского сада.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творческого и интеллектуального потенциала  дошкольников с помощью разнообразных образовательных областей.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Наладить взаимопонимание между детьми  и родителями . Вызвать у родителей желание участвовать в проекте.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Решаются задачи разной направленности: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5" descr="DSCN66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2295" b="10663"/>
          <a:stretch>
            <a:fillRect/>
          </a:stretch>
        </p:blipFill>
        <p:spPr>
          <a:xfrm>
            <a:off x="4528619" y="1311778"/>
            <a:ext cx="4363861" cy="3773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214282" y="714356"/>
            <a:ext cx="4286280" cy="6143644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/>
              <a:t>1. Задачи образовательной направленности:</a:t>
            </a:r>
          </a:p>
          <a:p>
            <a:r>
              <a:rPr lang="ru-RU" sz="2500" dirty="0" smtClean="0"/>
              <a:t>· Познакомить детей с овощем – картофель и его пользе.</a:t>
            </a:r>
          </a:p>
          <a:p>
            <a:r>
              <a:rPr lang="ru-RU" sz="2500" dirty="0" smtClean="0"/>
              <a:t>· Закрепить представление о росте и размножении картофеля; семенем, клубнем, глазками.</a:t>
            </a:r>
          </a:p>
          <a:p>
            <a:r>
              <a:rPr lang="ru-RU" sz="2500" dirty="0" smtClean="0"/>
              <a:t>· Обогащать словарный запас детей (клубни, росток, глазки).</a:t>
            </a:r>
          </a:p>
          <a:p>
            <a:r>
              <a:rPr lang="ru-RU" sz="2500" dirty="0" smtClean="0"/>
              <a:t>· Формировать элементарные экологические знания и представления;</a:t>
            </a:r>
          </a:p>
          <a:p>
            <a:r>
              <a:rPr lang="ru-RU" sz="2500" dirty="0" smtClean="0"/>
              <a:t>· формировать представления о жизни растения как живого существа (растет, размножается);</a:t>
            </a:r>
          </a:p>
          <a:p>
            <a:r>
              <a:rPr lang="ru-RU" sz="2500" dirty="0" smtClean="0"/>
              <a:t>· Уточнять, систематизировать и углублять знания о картофеле посредством моделирования;</a:t>
            </a:r>
          </a:p>
          <a:p>
            <a:r>
              <a:rPr lang="ru-RU" sz="2500" dirty="0" smtClean="0"/>
              <a:t>2.Задачи развивающей направленности:</a:t>
            </a:r>
          </a:p>
          <a:p>
            <a:r>
              <a:rPr lang="ru-RU" sz="2500" dirty="0" smtClean="0"/>
              <a:t>· Развивать воображение, фантазию и логическое мышление; развивать у детей познавательный интерес, желание наблюдать, исследовать, получать новые умения;</a:t>
            </a:r>
          </a:p>
          <a:p>
            <a:r>
              <a:rPr lang="ru-RU" sz="2500" dirty="0" smtClean="0"/>
              <a:t>· Развивать коммуникативные навыки (работа в группах, парах);</a:t>
            </a:r>
          </a:p>
          <a:p>
            <a:r>
              <a:rPr lang="ru-RU" sz="2500" dirty="0" smtClean="0"/>
              <a:t>· Учить понимать причинно-следственные связи (картофелю для роста необходима влага, солнце, удобренная почва, и т.д.); показать взаимосвязь растений и людей друг с другом и со средой обитания;</a:t>
            </a:r>
          </a:p>
          <a:p>
            <a:r>
              <a:rPr lang="ru-RU" sz="2500" dirty="0" smtClean="0"/>
              <a:t>· Формировать представление о том, что человек - часть природы, его жизнь зависит от состояния природных объектов, а их сохранность - обязанность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6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085" b="12964"/>
          <a:stretch>
            <a:fillRect/>
          </a:stretch>
        </p:blipFill>
        <p:spPr>
          <a:xfrm>
            <a:off x="935596" y="332656"/>
            <a:ext cx="615668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4581128"/>
            <a:ext cx="8291264" cy="22768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2. Задачи воспитательной направленности:</a:t>
            </a:r>
            <a:endParaRPr lang="ru-RU" dirty="0" smtClean="0"/>
          </a:p>
          <a:p>
            <a:r>
              <a:rPr lang="ru-RU" dirty="0" smtClean="0"/>
              <a:t>воспитывать бережное отношение к миру природы;</a:t>
            </a:r>
          </a:p>
          <a:p>
            <a:r>
              <a:rPr lang="ru-RU" dirty="0" smtClean="0"/>
              <a:t> воспитывать эмоционально-доброжелательное отношение к растениям в процессе общения с ними;</a:t>
            </a:r>
          </a:p>
          <a:p>
            <a:r>
              <a:rPr lang="ru-RU" dirty="0" smtClean="0"/>
              <a:t>воспитывать отзывчивость и коммуникабельность, стремление помогать взрослым в уходе за растениями огорода;</a:t>
            </a:r>
          </a:p>
          <a:p>
            <a:r>
              <a:rPr lang="ru-RU" dirty="0" smtClean="0"/>
              <a:t>активно привлекать родителей для участия в проектной деятельности;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r>
              <a:rPr lang="ru-RU" sz="3100" b="1" dirty="0" smtClean="0">
                <a:solidFill>
                  <a:schemeClr val="tx1"/>
                </a:solidFill>
              </a:rPr>
              <a:t>:</a:t>
            </a:r>
            <a:r>
              <a:rPr lang="ru-RU" sz="3100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 речевое развитие, социально-коммуникативное развитие, художественно-эстетическое развитие, физическое развитие.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6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50" b="122"/>
          <a:stretch>
            <a:fillRect/>
          </a:stretch>
        </p:blipFill>
        <p:spPr>
          <a:xfrm>
            <a:off x="2555776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Ожидаемые результаты: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закрепление и расширение знаний о картофеле;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научить  разным способам  размножения (целый, очистки, резаный),  и уходом за картофелем.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активизация позиции родителей как участников педагогического процесса детского сада.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развитие творческих способностей</a:t>
            </a:r>
            <a:endParaRPr lang="ru-RU" sz="2000" dirty="0"/>
          </a:p>
        </p:txBody>
      </p:sp>
      <p:pic>
        <p:nvPicPr>
          <p:cNvPr id="8" name="Содержимое 7" descr="DSCN6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965" b="11263"/>
          <a:stretch>
            <a:fillRect/>
          </a:stretch>
        </p:blipFill>
        <p:spPr>
          <a:xfrm>
            <a:off x="349595" y="2719294"/>
            <a:ext cx="4726461" cy="324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N66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766" b="11342"/>
          <a:stretch>
            <a:fillRect/>
          </a:stretch>
        </p:blipFill>
        <p:spPr>
          <a:xfrm rot="5400000">
            <a:off x="4734492" y="2474420"/>
            <a:ext cx="4689509" cy="3142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57232"/>
            <a:ext cx="8435280" cy="23557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ЭТАПЫ ПРОЕКТА: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      I.          Организационный  этап: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разработка конспектов  занятий, бесед непосредственно-образовательной </a:t>
            </a:r>
            <a:r>
              <a:rPr lang="ru-RU" sz="2000" dirty="0" smtClean="0">
                <a:solidFill>
                  <a:schemeClr val="tx1"/>
                </a:solidFill>
              </a:rPr>
              <a:t>деятельности, познакомить </a:t>
            </a:r>
            <a:r>
              <a:rPr lang="ru-RU" sz="2000" dirty="0" smtClean="0">
                <a:solidFill>
                  <a:schemeClr val="tx1"/>
                </a:solidFill>
              </a:rPr>
              <a:t>родителей с целями и задачами проекта «Откуда пришел картофель», определить их роль в работе проекта.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подборка необходимого  оборудования( вёдра, лопаты, грабли, земля) и </a:t>
            </a:r>
            <a:r>
              <a:rPr lang="ru-RU" sz="2000" dirty="0" smtClean="0">
                <a:solidFill>
                  <a:schemeClr val="tx1"/>
                </a:solidFill>
              </a:rPr>
              <a:t>материалов, подборка </a:t>
            </a:r>
            <a:r>
              <a:rPr lang="ru-RU" sz="2000" dirty="0" smtClean="0">
                <a:solidFill>
                  <a:schemeClr val="tx1"/>
                </a:solidFill>
              </a:rPr>
              <a:t>различных наглядных пособий: иллюстрации, </a:t>
            </a:r>
            <a:r>
              <a:rPr lang="ru-RU" sz="2000" dirty="0" err="1" smtClean="0">
                <a:solidFill>
                  <a:schemeClr val="tx1"/>
                </a:solidFill>
              </a:rPr>
              <a:t>фото-альбомы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сюжетные картины </a:t>
            </a:r>
            <a:r>
              <a:rPr lang="ru-RU" sz="2000" dirty="0" smtClean="0">
                <a:solidFill>
                  <a:schemeClr val="tx1"/>
                </a:solidFill>
              </a:rPr>
              <a:t>о временах года, этапы роста картофеля.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N6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04" b="9495"/>
          <a:stretch>
            <a:fillRect/>
          </a:stretch>
        </p:blipFill>
        <p:spPr>
          <a:xfrm>
            <a:off x="179512" y="2492896"/>
            <a:ext cx="46114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N6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10" b="10977"/>
          <a:stretch>
            <a:fillRect/>
          </a:stretch>
        </p:blipFill>
        <p:spPr>
          <a:xfrm>
            <a:off x="4585806" y="3717032"/>
            <a:ext cx="429625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 </a:t>
            </a:r>
            <a:r>
              <a:rPr lang="ru-RU" sz="2200" b="1" dirty="0" smtClean="0">
                <a:solidFill>
                  <a:schemeClr val="tx1"/>
                </a:solidFill>
              </a:rPr>
              <a:t> II.            Основной этап: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Деятельность детей, педагога, музыкального руководителя и родителей: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посадка картофеля разными способами на огороде детского сада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поэтапный уход за ростом картофеля: посадка, рыхление, прополка, окучивание, полив по необходимости, выкапывание, …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продуктивная деятельность – рисование гуашевыми красками с использованием  картофельных  отпечатков  «Листья осени» - коллективная работа, аппликация «Блюдо с овощами», изготовление поделок из плодов картофеля - выставка: «Чудо- картофель!»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рассматривание иллюстраций 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придумывание, загадывание и отгадывание загадок, пословицы, поговорки, объяснение примет, рассматривание рисунков из поваренной книги,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работа с родителями по изготовлению мини-проектов  тема  проекта (по- </a:t>
            </a:r>
            <a:r>
              <a:rPr lang="ru-RU" sz="2200" dirty="0" smtClean="0">
                <a:solidFill>
                  <a:schemeClr val="tx1"/>
                </a:solidFill>
              </a:rPr>
              <a:t>желанию) разучивание </a:t>
            </a:r>
            <a:r>
              <a:rPr lang="ru-RU" sz="2200" dirty="0" smtClean="0">
                <a:solidFill>
                  <a:schemeClr val="tx1"/>
                </a:solidFill>
              </a:rPr>
              <a:t>песен, </a:t>
            </a:r>
            <a:r>
              <a:rPr lang="ru-RU" sz="2200" dirty="0" smtClean="0">
                <a:solidFill>
                  <a:schemeClr val="tx1"/>
                </a:solidFill>
              </a:rPr>
              <a:t>танцев, пальчиковые </a:t>
            </a:r>
            <a:r>
              <a:rPr lang="ru-RU" sz="2200" dirty="0" smtClean="0">
                <a:solidFill>
                  <a:schemeClr val="tx1"/>
                </a:solidFill>
              </a:rPr>
              <a:t>игры «Овощи», «На огород», «Урожай»,  подвижные игры «Собери урожай», «Огородник»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274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Проект группы старшего дошкольного возраста «Василёк»: «Чудо  картофель»</vt:lpstr>
      <vt:lpstr>       ПРОЕКТНАЯ ИДЕЯ:  «Экологическое воспитание»  дошкольников     через познавательный интерес к природе и желание общаться с ней.     Тип проекта: познавательно – исследовательский.  По продолжительности:  долгосрочный  (6 месяцев). Участники проекта: родители воспитанников, дети старшей группы, воспитатель группы, музыкальный руководитель( итоговое мероприятие). </vt:lpstr>
      <vt:lpstr>Цель: </vt:lpstr>
      <vt:lpstr>Решаются задачи разной направленности: </vt:lpstr>
      <vt:lpstr>Слайд 5</vt:lpstr>
      <vt:lpstr>Интеграция образовательных областей:  познавательное развитие, речевое развитие, социально-коммуникативное развитие, художественно-эстетическое развитие, физическое развитие. </vt:lpstr>
      <vt:lpstr>Ожидаемые результаты: - закрепление и расширение знаний о картофеле; - научить  разным способам  размножения (целый, очистки, резаный),  и уходом за картофелем. - активизация позиции родителей как участников педагогического процесса детского сада. - развитие творческих способностей</vt:lpstr>
      <vt:lpstr>ЭТАПЫ ПРОЕКТА:       I.          Организационный  этап: разработка конспектов  занятий, бесед непосредственно-образовательной деятельности, познакомить родителей с целями и задачами проекта «Откуда пришел картофель», определить их роль в работе проекта. подборка необходимого  оборудования( вёдра, лопаты, грабли, земля) и материалов, подборка различных наглядных пособий: иллюстрации, фото-альбомы, сюжетные картины о временах года, этапы роста картофеля.   </vt:lpstr>
      <vt:lpstr>   II.            Основной этап: Деятельность детей, педагога, музыкального руководителя и родителей: посадка картофеля разными способами на огороде детского сада поэтапный уход за ростом картофеля: посадка, рыхление, прополка, окучивание, полив по необходимости, выкапывание, … продуктивная деятельность – рисование гуашевыми красками с использованием  картофельных  отпечатков  «Листья осени» - коллективная работа, аппликация «Блюдо с овощами», изготовление поделок из плодов картофеля - выставка: «Чудо- картофель!» рассматривание иллюстраций . придумывание, загадывание и отгадывание загадок, пословицы, поговорки, объяснение примет, рассматривание рисунков из поваренной книги, работа с родителями по изготовлению мини-проектов  тема  проекта (по- желанию) разучивание песен, танцев, пальчиковые игры «Овощи», «На огород», «Урожай»,  подвижные игры «Собери урожай», «Огородник»  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«Откуда пришел картофель»</dc:title>
  <dc:creator>User</dc:creator>
  <cp:lastModifiedBy>User</cp:lastModifiedBy>
  <cp:revision>22</cp:revision>
  <dcterms:created xsi:type="dcterms:W3CDTF">2017-06-14T08:53:52Z</dcterms:created>
  <dcterms:modified xsi:type="dcterms:W3CDTF">2024-10-22T02:26:53Z</dcterms:modified>
</cp:coreProperties>
</file>